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342" r:id="rId2"/>
    <p:sldId id="343" r:id="rId3"/>
    <p:sldId id="339" r:id="rId4"/>
    <p:sldId id="379" r:id="rId5"/>
    <p:sldId id="361" r:id="rId6"/>
    <p:sldId id="378" r:id="rId7"/>
    <p:sldId id="358" r:id="rId8"/>
    <p:sldId id="380" r:id="rId9"/>
    <p:sldId id="340" r:id="rId10"/>
    <p:sldId id="360" r:id="rId11"/>
    <p:sldId id="362" r:id="rId12"/>
    <p:sldId id="383" r:id="rId13"/>
    <p:sldId id="372" r:id="rId14"/>
    <p:sldId id="356" r:id="rId15"/>
    <p:sldId id="370" r:id="rId16"/>
    <p:sldId id="363" r:id="rId17"/>
    <p:sldId id="381" r:id="rId18"/>
    <p:sldId id="364" r:id="rId19"/>
    <p:sldId id="374" r:id="rId20"/>
    <p:sldId id="376" r:id="rId21"/>
    <p:sldId id="382" r:id="rId22"/>
    <p:sldId id="375" r:id="rId23"/>
    <p:sldId id="355" r:id="rId24"/>
    <p:sldId id="377" r:id="rId25"/>
    <p:sldId id="369" r:id="rId26"/>
    <p:sldId id="373" r:id="rId27"/>
    <p:sldId id="357" r:id="rId28"/>
    <p:sldId id="366" r:id="rId29"/>
    <p:sldId id="367" r:id="rId30"/>
    <p:sldId id="368" r:id="rId31"/>
    <p:sldId id="371" r:id="rId3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11" autoAdjust="0"/>
    <p:restoredTop sz="94635"/>
  </p:normalViewPr>
  <p:slideViewPr>
    <p:cSldViewPr snapToGrid="0">
      <p:cViewPr varScale="1">
        <p:scale>
          <a:sx n="110" d="100"/>
          <a:sy n="110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111969" y="472440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25707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b="871"/>
          <a:stretch/>
        </p:blipFill>
        <p:spPr>
          <a:xfrm>
            <a:off x="2319770" y="760826"/>
            <a:ext cx="4504460" cy="60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3" y="617256"/>
            <a:ext cx="4553653" cy="62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39653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Fritzing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118238" y="619753"/>
            <a:ext cx="5257169" cy="61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604780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// for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6678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복사하여 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268638" y="1536224"/>
            <a:ext cx="4820126" cy="5185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13FF8-06DA-664B-90E1-9D0404C9415F}"/>
              </a:ext>
            </a:extLst>
          </p:cNvPr>
          <p:cNvSpPr txBox="1"/>
          <p:nvPr/>
        </p:nvSpPr>
        <p:spPr>
          <a:xfrm>
            <a:off x="-80010" y="4745996"/>
            <a:ext cx="921758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24527</TotalTime>
  <Words>1636</Words>
  <Application>Microsoft Macintosh PowerPoint</Application>
  <PresentationFormat>화면 슬라이드 쇼(4:3)</PresentationFormat>
  <Paragraphs>291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378</cp:revision>
  <cp:lastPrinted>2019-03-22T07:19:52Z</cp:lastPrinted>
  <dcterms:created xsi:type="dcterms:W3CDTF">2019-02-21T14:11:08Z</dcterms:created>
  <dcterms:modified xsi:type="dcterms:W3CDTF">2019-04-13T13:37:10Z</dcterms:modified>
</cp:coreProperties>
</file>